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
  </p:notesMasterIdLst>
  <p:sldIdLst>
    <p:sldId id="256" r:id="rId2"/>
    <p:sldId id="257" r:id="rId3"/>
    <p:sldId id="258" r:id="rId4"/>
    <p:sldId id="261" r:id="rId5"/>
    <p:sldId id="280" r:id="rId6"/>
    <p:sldId id="281" r:id="rId7"/>
    <p:sldId id="282" r:id="rId8"/>
    <p:sldId id="283" r:id="rId9"/>
    <p:sldId id="284" r:id="rId10"/>
    <p:sldId id="285" r:id="rId11"/>
    <p:sldId id="286" r:id="rId12"/>
    <p:sldId id="297" r:id="rId13"/>
    <p:sldId id="298" r:id="rId14"/>
    <p:sldId id="299"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300" r:id="rId28"/>
  </p:sldIdLst>
  <p:sldSz cx="12192000" cy="6858000"/>
  <p:notesSz cx="6858000" cy="9144000"/>
  <p:embeddedFontLs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38" autoAdjust="0"/>
  </p:normalViewPr>
  <p:slideViewPr>
    <p:cSldViewPr snapToGrid="0">
      <p:cViewPr varScale="1">
        <p:scale>
          <a:sx n="69" d="100"/>
          <a:sy n="69" d="100"/>
        </p:scale>
        <p:origin x="756" y="1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2271713" y="1143001"/>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2271713" y="1143001"/>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27</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dirty="0"/>
              <a:t>SESSION 1 </a:t>
            </a:r>
            <a:endParaRPr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6000"/>
              <a:buNone/>
            </a:pPr>
            <a:r>
              <a:rPr lang="en-US" sz="6000">
                <a:latin typeface="Twentieth Century"/>
                <a:ea typeface="Twentieth Century"/>
                <a:cs typeface="Twentieth Century"/>
                <a:sym typeface="Twentieth Century"/>
              </a:rPr>
              <a:t>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3. Theory of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Theory of Mind AI should understand the human emotions, people, beliefs, and be able to interact socially like humans.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This type of AI machines are still not developed, but researchers are making lots of efforts and improvement for developing such AI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Eg One real-world example of the theory of mind AI is Kismet, Sophia from Hanson Robotics </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4.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is the future of Artificial Intelligence. These machines will be super intelligent, and will have their own consciousness, sentiments, and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will be smarter than human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does not exist in reality still and it is a hypothetical concept.</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Artificial Intelligence Applications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4400"/>
              <a:buNone/>
            </a:pPr>
            <a:r>
              <a:rPr lang="en-US" sz="4400">
                <a:latin typeface="Twentieth Century"/>
                <a:ea typeface="Twentieth Century"/>
                <a:cs typeface="Twentieth Century"/>
                <a:sym typeface="Twentieth Century"/>
              </a:rPr>
              <a:t>SOME AI PROBLEMS ARE VERY HARD</a:t>
            </a:r>
            <a:endParaRPr/>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is a social humanoid robot developed by Hong Kong based  company Hanson Robotics.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was activated on April 19,2015.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She made her first public appearance at South by Southwest Festival in  mid-March 2016 in United States.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In October 2017 Sophia became a Saudi Arabian citizen, the first robot  to receive citizenship in any country.</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HUMANOID ROBOT</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ADVANTAGES N DISADVANTAGES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n-US" b="1" u="sng" dirty="0" smtClean="0"/>
              <a:t>Machine Learning-</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n-US" sz="2000" b="1" dirty="0" smtClean="0"/>
              <a:t>Dataset contains a lot of separate pieces of data but can be used to train an algorithm with the goal of finding predictable patterns inside the whole dataset.</a:t>
            </a:r>
            <a:endParaRPr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a:rPr lang="en-US" b="1" dirty="0" smtClean="0"/>
              <a:t>Popular sources for Machine Learning datasets</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Supervised Learning</a:t>
            </a:r>
            <a:endParaRPr sz="427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Intelligence : “The capacity to learn and solve problems.”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Artificial Intelligence : Artificial Intelligence (AI) is the simulation of</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human intelligence by machines.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solve problems.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rationally.</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like humans.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The central principles of Al include :</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Reasoning, knowledge, planning, learning and communication.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Perception	and the ability to move and manipulate objects.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It is the science and engineering of making intelligent  machines, especially intelligent computer programs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Supervised Learning</a:t>
            </a:r>
            <a:endParaRPr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Supervised Learning is the most popular paradigm for performing machine learning operations.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It is widely used for data where there is a precise mapping between input-output data.</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dataset, in this case, is labeled, meaning that the algorithm identifies the features explicitly and carries out predictions or classification accordingly.</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As the training period progresses, the algorithm is able to identify the relationships between the two variables such that we can predict a new outcome.</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Unsupervised Learning</a:t>
            </a:r>
            <a:endParaRPr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Unsupervised learning algorithm</a:t>
            </a:r>
            <a:endParaRPr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In the case of unsupervised learning algorithm, the data is not explicitly labeled into different classes, that is, there are no labels.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model is able to learn from the data by finding implicit patterns.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identify the data based on their densities, structures, similar segments, and other similar features.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are based on Hebbian Learning.</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Cluster analysis is one of the most widely used techniques in supervised learning.</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Reinforcement Learning</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n-US" sz="2718"/>
              <a:t>Reinforcement Learning covers more area of Artificial Intelligence which allows machines to interact with their dynamic environment in order to reach their goals.</a:t>
            </a:r>
            <a:endParaRPr/>
          </a:p>
          <a:p>
            <a:pPr marL="171450" lvl="0" indent="-172593" algn="l" rtl="0">
              <a:lnSpc>
                <a:spcPct val="90000"/>
              </a:lnSpc>
              <a:spcBef>
                <a:spcPts val="750"/>
              </a:spcBef>
              <a:spcAft>
                <a:spcPts val="0"/>
              </a:spcAft>
              <a:buClr>
                <a:schemeClr val="dk1"/>
              </a:buClr>
              <a:buSzPts val="2718"/>
              <a:buChar char="•"/>
            </a:pPr>
            <a:r>
              <a:rPr lang="en-US" sz="2718"/>
              <a:t>With this, machines and software agents are able to evaluate the ideal behavior in a specific context.</a:t>
            </a:r>
            <a:endParaRPr/>
          </a:p>
          <a:p>
            <a:pPr marL="171450" lvl="0" indent="-172593" algn="l" rtl="0">
              <a:lnSpc>
                <a:spcPct val="90000"/>
              </a:lnSpc>
              <a:spcBef>
                <a:spcPts val="750"/>
              </a:spcBef>
              <a:spcAft>
                <a:spcPts val="0"/>
              </a:spcAft>
              <a:buClr>
                <a:schemeClr val="dk1"/>
              </a:buClr>
              <a:buSzPts val="2718"/>
              <a:buChar char="•"/>
            </a:pPr>
            <a:r>
              <a:rPr lang="en-US" sz="2718"/>
              <a:t>With the help of this reward feedback, agents are able to learn the behavior and improve it in the longer run.</a:t>
            </a:r>
            <a:endParaRPr/>
          </a:p>
          <a:p>
            <a:pPr marL="171450" lvl="0" indent="-172593" algn="l" rtl="0">
              <a:lnSpc>
                <a:spcPct val="90000"/>
              </a:lnSpc>
              <a:spcBef>
                <a:spcPts val="750"/>
              </a:spcBef>
              <a:spcAft>
                <a:spcPts val="0"/>
              </a:spcAft>
              <a:buClr>
                <a:schemeClr val="dk1"/>
              </a:buClr>
              <a:buSzPts val="2718"/>
              <a:buChar char="•"/>
            </a:pPr>
            <a:r>
              <a:rPr lang="en-US" sz="2718"/>
              <a:t>This simple feedback reward is known as a reinforcement signal.</a:t>
            </a:r>
            <a:endParaRPr/>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KEY RESEARCH AREAS IN AI</a:t>
            </a:r>
            <a:br>
              <a:rPr lang="en-US">
                <a:solidFill>
                  <a:srgbClr val="FF0000"/>
                </a:solidFill>
              </a:rPr>
            </a:br>
            <a:endParaRPr/>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n-US" cap="none">
                <a:latin typeface="Times New Roman"/>
                <a:ea typeface="Times New Roman"/>
                <a:cs typeface="Times New Roman"/>
                <a:sym typeface="Times New Roman"/>
              </a:rPr>
              <a:t>Problem Solving, Planning, And Search --- Generic Problem Solving Architecture Based On Ideas From Cognitive Science (Game Playing, Robotics).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Knowledge Representation – To Store And Manipulate Information (Logical And Probabilistic Representations)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Automated Reasoning / Inference – To Use The Stored Information To Answer Questions And Draw New Conclusions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Machine  Learning – Intelligence From Data; To Adapt To New Circumstances And To Detect And Extrapolate Patterns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Natural Language Processing – To Communicate With The Machine</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Computer Vision --- Processing Visual Information</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Robotics --- Autonomy, Manipulation, Full Integration Of AI Capabilities</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Computers with the ability to mimic or duplicate the functions of  the human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Artificial Intelligence is the intelligence of machines and the  branch of computer science which aims to create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"The branch of computer science that is concerned with the  automation of intelligent behaviour" (Luger and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DEFINITION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a:t>
            </a:r>
            <a:endParaRPr/>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20000"/>
              </a:lnSpc>
              <a:spcBef>
                <a:spcPts val="0"/>
              </a:spcBef>
              <a:spcAft>
                <a:spcPts val="0"/>
              </a:spcAft>
              <a:buSzPct val="100000"/>
              <a:buChar char="•"/>
            </a:pPr>
            <a:r>
              <a:rPr lang="en-US" sz="2600" cap="none">
                <a:latin typeface="Times New Roman"/>
                <a:ea typeface="Times New Roman"/>
                <a:cs typeface="Times New Roman"/>
                <a:sym typeface="Times New Roman"/>
              </a:rPr>
              <a:t>Narrow AI is a type of AI which is able to perform a dedicated task with intelligence. The most common and currently available AI is Narrow AI in the world of Artificial Intelligence.</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Narrow AI cannot perform beyond its field or limitations, as it is only trained for one specific task. Hence it is also termed as weak AI. Narrow AI can fail in unpredictable ways if it goes beyond its limits.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Apple Siri a good example of Narrow AI, but it operates with a limited pre-defined range of functions.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IBM's Watson supercomputer also comes under Narrow AI, as it uses an Expert system approach combined with Machine learning and natural language processing.</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Some Examples of Narrow AI are playing chess, purchasing suggestions on e-commerce site, self-driving cars, speech recognition, and image recognition.</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WEAK AI    VS   STRONG AI</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2.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General AI is a type of intelligence which could perform any intellectual task with efficiency like a human.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 idea behind the general AI to make such a system which could be smarter and think like a human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3. Super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a level of Intelligence of Systems at which machines could surpass human intelligence, and can perform any task better than human with cognitive properties. It is an outcome of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Some key characteristics of strong AI include capability include the ability to think, to reason, solve the puzzle, make judgments, plan, learn, and communicate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still a hypothetical concept of Artificial Intelligence. Development of such systems in real is still world changing task.</a:t>
            </a:r>
            <a:endParaRPr/>
          </a:p>
          <a:p>
            <a:pPr marL="0" lvl="0" indent="0" algn="l" rtl="0">
              <a:lnSpc>
                <a:spcPct val="120000"/>
              </a:lnSpc>
              <a:spcBef>
                <a:spcPts val="1000"/>
              </a:spcBef>
              <a:spcAft>
                <a:spcPts val="0"/>
              </a:spcAft>
              <a:buSzPts val="1800"/>
              <a:buNone/>
            </a:pPr>
            <a:r>
              <a:rPr lang="en-US" sz="1800" cap="none">
                <a:latin typeface="Times New Roman"/>
                <a:ea typeface="Times New Roman"/>
                <a:cs typeface="Times New Roman"/>
                <a:sym typeface="Times New Roman"/>
              </a:rPr>
              <a:t/>
            </a:r>
            <a:br>
              <a:rPr lang="en-US" sz="1800" cap="none">
                <a:latin typeface="Times New Roman"/>
                <a:ea typeface="Times New Roman"/>
                <a:cs typeface="Times New Roman"/>
                <a:sym typeface="Times New Roman"/>
              </a:rPr>
            </a:br>
            <a:endParaRPr sz="1800" cap="none">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INTELLIGENCE-TYPE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1.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Purely reactive machines are the most basic types of Artificial Intelligence.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Such AI systems do not store memories or past experiences for future actions.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only focus on current scenarios and react on it as per possible best 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IBM's Deep Blue system,Google's AlphaGo is also an example of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2. Limited Memory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Limited memory machines can store past experiences or some data for a short period of time.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can use stored data for a limited time period only.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Self-driving cars are one of the best examples of Limited Memory systems. These cars can store recent speed of nearby cars, the distance of other cars, speed limit, and other information to navigate the road.</a:t>
            </a:r>
            <a:endParaRPr/>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934</Words>
  <Application>Microsoft Office PowerPoint</Application>
  <PresentationFormat>Widescreen</PresentationFormat>
  <Paragraphs>96</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Times New Roman</vt:lpstr>
      <vt:lpstr>Noto Sans Symbols</vt:lpstr>
      <vt:lpstr>Twentieth Century</vt:lpstr>
      <vt:lpstr>Calibri</vt:lpstr>
      <vt:lpstr>Droplet</vt:lpstr>
      <vt:lpstr>SESSION 1 </vt:lpstr>
      <vt:lpstr>INTRODUCTION</vt:lpstr>
      <vt:lpstr>PowerPoint Presentation</vt:lpstr>
      <vt:lpstr>PowerPoint Presentation</vt:lpstr>
      <vt:lpstr>TYPES OF ARTIFICIAL INTELLIGENCE</vt:lpstr>
      <vt:lpstr>PowerPoint Presentation</vt:lpstr>
      <vt:lpstr>PowerPoint Presentation</vt:lpstr>
      <vt:lpstr>TYPES OF ARTIFICIAL INTELLIGENCE-TYPE 1</vt:lpstr>
      <vt:lpstr>TYPES OF ARTIFICIAL INTELLIGENCE-TYPE 2</vt:lpstr>
      <vt:lpstr>TYPES OF ARTIFICIAL INTELLIGENCE-TYPE 2</vt:lpstr>
      <vt:lpstr>PowerPoint Presentation</vt:lpstr>
      <vt:lpstr>PowerPoint Presentation</vt:lpstr>
      <vt:lpstr>PowerPoint Presentation</vt:lpstr>
      <vt:lpstr>PowerPoint Presentation</vt:lpstr>
      <vt:lpstr>PowerPoint Presentation</vt:lpstr>
      <vt:lpstr>Popular sources for Machine Learning datasets </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 algorithm</vt:lpstr>
      <vt:lpstr>Reinforcement Learning  </vt:lpstr>
      <vt:lpstr>PowerPoint Presentation</vt:lpstr>
      <vt:lpstr>KEY RESEARCH AREAS IN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sarutigupta</dc:creator>
  <cp:lastModifiedBy>Shivam Pandey</cp:lastModifiedBy>
  <cp:revision>12</cp:revision>
  <dcterms:modified xsi:type="dcterms:W3CDTF">2024-01-25T07:11:05Z</dcterms:modified>
</cp:coreProperties>
</file>